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7" r:id="rId3"/>
    <p:sldId id="278" r:id="rId4"/>
    <p:sldId id="282" r:id="rId5"/>
    <p:sldId id="279" r:id="rId6"/>
    <p:sldId id="281" r:id="rId7"/>
    <p:sldId id="283" r:id="rId8"/>
    <p:sldId id="284" r:id="rId9"/>
    <p:sldId id="285" r:id="rId10"/>
    <p:sldId id="286" r:id="rId11"/>
    <p:sldId id="287" r:id="rId12"/>
    <p:sldId id="280" r:id="rId13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EF7FB-EF3C-47BE-83EE-1E66D6FA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7938EC5-6459-411B-9049-354A017109C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5A5122-1B15-4D7F-AB72-B1BB2716E84F}"/>
              </a:ext>
            </a:extLst>
          </p:cNvPr>
          <p:cNvSpPr txBox="1"/>
          <p:nvPr/>
        </p:nvSpPr>
        <p:spPr>
          <a:xfrm>
            <a:off x="2699792" y="1692277"/>
            <a:ext cx="598700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Авторская дидактическая игра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«Консервируем на зиму»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возраста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Автор: Иксанова Р.М.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воспитатель МБДОУ №5 «Сказка»</a:t>
            </a:r>
          </a:p>
        </p:txBody>
      </p:sp>
    </p:spTree>
    <p:extLst>
      <p:ext uri="{BB962C8B-B14F-4D97-AF65-F5344CB8AC3E}">
        <p14:creationId xmlns:p14="http://schemas.microsoft.com/office/powerpoint/2010/main" val="2761201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2E670-E488-4739-8063-F94E9E594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76986013-AFD3-47F5-B429-62BE9BEDBBD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B18C99-8474-4D47-B315-3C8090A0AD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56573"/>
            <a:ext cx="7272808" cy="363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36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11BB3-9974-47E8-81FE-C2000726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60D04575-64FD-4AF9-9C20-7E845620173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DF6EEE-2CA3-4FCF-B99E-06A8B4437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446"/>
            <a:ext cx="7479108" cy="373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30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5FA08-9B8D-4644-83E1-993CA1891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4D38BAFA-F11E-4F77-BE88-C242EB4ABE4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D4097C-DABF-4901-ADB6-7DC238C3FDD2}"/>
              </a:ext>
            </a:extLst>
          </p:cNvPr>
          <p:cNvSpPr txBox="1"/>
          <p:nvPr/>
        </p:nvSpPr>
        <p:spPr>
          <a:xfrm>
            <a:off x="2843808" y="1988840"/>
            <a:ext cx="55291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63470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EF7FB-EF3C-47BE-83EE-1E66D6FA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7938EC5-6459-411B-9049-354A017109C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5A5122-1B15-4D7F-AB72-B1BB2716E84F}"/>
              </a:ext>
            </a:extLst>
          </p:cNvPr>
          <p:cNvSpPr txBox="1"/>
          <p:nvPr/>
        </p:nvSpPr>
        <p:spPr>
          <a:xfrm>
            <a:off x="3059833" y="1916832"/>
            <a:ext cx="52565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изготовлена из фетра.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банки, крышки на банках разного цвета. Ягоды, фрукты и овощи. На банках и ягодах, фруктах и овощах пришиты липучки. Для детей старшего дошкольного возраста: цифры, математические знаки. </a:t>
            </a:r>
          </a:p>
        </p:txBody>
      </p:sp>
    </p:spTree>
    <p:extLst>
      <p:ext uri="{BB962C8B-B14F-4D97-AF65-F5344CB8AC3E}">
        <p14:creationId xmlns:p14="http://schemas.microsoft.com/office/powerpoint/2010/main" val="7750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8956C1-EFC2-4DD4-91F9-D350DA50E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8B6143F1-9F4E-45B3-97EC-97069C83E5D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56" y="0"/>
            <a:ext cx="9588555" cy="69573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D1D1F3-EA02-4C7C-935A-B566CB2C152A}"/>
              </a:ext>
            </a:extLst>
          </p:cNvPr>
          <p:cNvSpPr txBox="1"/>
          <p:nvPr/>
        </p:nvSpPr>
        <p:spPr>
          <a:xfrm>
            <a:off x="2771800" y="1844824"/>
            <a:ext cx="561662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Многофункциональное пособие можно использовать, как для детей раннего, младшего дошкольного возраста, так и для старшего (зависит от поставленных задач)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914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8B362-75F8-4AB3-8B49-9CBB34D26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BD706226-0503-4C07-9FE4-8BB02864D9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35056-8302-4FE3-AF12-0463FE4B94AE}"/>
              </a:ext>
            </a:extLst>
          </p:cNvPr>
          <p:cNvSpPr txBox="1"/>
          <p:nvPr/>
        </p:nvSpPr>
        <p:spPr>
          <a:xfrm>
            <a:off x="3059833" y="1844824"/>
            <a:ext cx="562696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детей раннего и младшего дошкольного возраста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*Учить различать ягоды, фрукты, овощи и называть их.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*Формировать у детей понятие: один, много, ни одного.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*Учить различать предметы по цвету.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*Учить счету в пределах пяти, умение соотносить количество предметов с цифрой.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*Развивать мелкую моторику пальцев. *Воспитывать самостоятельность, умение доводить начатое до конца.</a:t>
            </a:r>
            <a:endParaRPr lang="ru-RU" sz="2000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5313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EF7FB-EF3C-47BE-83EE-1E66D6FA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7938EC5-6459-411B-9049-354A017109C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5A5122-1B15-4D7F-AB72-B1BB2716E84F}"/>
              </a:ext>
            </a:extLst>
          </p:cNvPr>
          <p:cNvSpPr txBox="1"/>
          <p:nvPr/>
        </p:nvSpPr>
        <p:spPr>
          <a:xfrm>
            <a:off x="3203848" y="1417638"/>
            <a:ext cx="56166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детей старшего дошкольного возраста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*Активизировать словарный запас по теме «Фрукты, ягоды, овощи»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*Учить детей образовывать прилагательные от имен существительных («яблочный», «сливовый», «фруктовый» и т.д.)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*Закрепить восприятие цвета.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*На основе данного материала учить детей составлять условия задачи и решать ее.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*Учить детей решать неравенства: ставить знаки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*Развивать логическое мышление, внимание, память, речь детей.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*Воспитывать самостоятельность, инициативность, коммуникативные навыки.</a:t>
            </a:r>
          </a:p>
        </p:txBody>
      </p:sp>
    </p:spTree>
    <p:extLst>
      <p:ext uri="{BB962C8B-B14F-4D97-AF65-F5344CB8AC3E}">
        <p14:creationId xmlns:p14="http://schemas.microsoft.com/office/powerpoint/2010/main" val="3169470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92A00E-9D98-42C2-AFEC-0038998D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A09307DC-10C2-46D5-8A59-F5023855A98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C5F94C-2ABA-4990-9CEC-3CF33F363522}"/>
              </a:ext>
            </a:extLst>
          </p:cNvPr>
          <p:cNvSpPr txBox="1"/>
          <p:nvPr/>
        </p:nvSpPr>
        <p:spPr>
          <a:xfrm>
            <a:off x="3635896" y="836712"/>
            <a:ext cx="5102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Многофункциональная игра, 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поможет ребенку развиваться всесторонне!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83F77A2-6662-4D76-8B6E-10567AF82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98" y="1979712"/>
            <a:ext cx="7075040" cy="3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2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76E62-76B2-4178-A14B-7FC9AE829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19315E0F-BFD2-49B0-A242-00B96429AAA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5B3BA0-A6AD-4326-BC0C-B2CD5E4A18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628800"/>
            <a:ext cx="72008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1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AFA79-1EEC-4B3C-A0A3-C30E251E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8BAB77B2-D075-4604-92EA-322244B570A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0EDF09-D273-4EAF-902B-1BE905F2D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59223"/>
            <a:ext cx="7479108" cy="373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04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B8B3B-EB42-494C-B62F-D6098423B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176CBD16-3AC0-4586-91B7-BFEEE13463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24E988-8B99-496F-894D-01BCB66BE0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4" y="1624534"/>
            <a:ext cx="7209332" cy="36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97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272</Words>
  <Application>Microsoft Office PowerPoint</Application>
  <PresentationFormat>Экран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77</cp:lastModifiedBy>
  <cp:revision>60</cp:revision>
  <cp:lastPrinted>2020-11-25T18:08:35Z</cp:lastPrinted>
  <dcterms:created xsi:type="dcterms:W3CDTF">2014-12-03T16:07:19Z</dcterms:created>
  <dcterms:modified xsi:type="dcterms:W3CDTF">2020-12-08T05:51:32Z</dcterms:modified>
</cp:coreProperties>
</file>